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56" r:id="rId2"/>
    <p:sldId id="258" r:id="rId3"/>
    <p:sldId id="261" r:id="rId4"/>
    <p:sldId id="259" r:id="rId5"/>
    <p:sldId id="262" r:id="rId6"/>
    <p:sldId id="263" r:id="rId7"/>
    <p:sldId id="264" r:id="rId8"/>
    <p:sldId id="257" r:id="rId9"/>
    <p:sldId id="265" r:id="rId10"/>
    <p:sldId id="266" r:id="rId11"/>
    <p:sldId id="267" r:id="rId12"/>
    <p:sldId id="268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2" autoAdjust="0"/>
    <p:restoredTop sz="97487" autoAdjust="0"/>
  </p:normalViewPr>
  <p:slideViewPr>
    <p:cSldViewPr>
      <p:cViewPr varScale="1">
        <p:scale>
          <a:sx n="130" d="100"/>
          <a:sy n="130" d="100"/>
        </p:scale>
        <p:origin x="-2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C8D53-5E07-4D32-B623-9E317482FB67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DC9EB-8D03-4741-8E39-8C58CBC1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3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DC9EB-8D03-4741-8E39-8C58CBC193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6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BDDAC92-9320-43E5-8196-1ED060CAD0B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A193FFE-7CAE-48DB-975A-C94E7D726A37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r="23797"/>
          <a:stretch/>
        </p:blipFill>
        <p:spPr bwMode="auto">
          <a:xfrm>
            <a:off x="1303020" y="3124200"/>
            <a:ext cx="664370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876800"/>
            <a:ext cx="6400800" cy="115811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Renee </a:t>
            </a:r>
            <a:r>
              <a:rPr lang="en-US" sz="1800" dirty="0" err="1" smtClean="0"/>
              <a:t>farnsworth</a:t>
            </a:r>
            <a:endParaRPr lang="en-US" sz="1800" dirty="0" smtClean="0"/>
          </a:p>
          <a:p>
            <a:r>
              <a:rPr lang="en-US" sz="1800" dirty="0" err="1" smtClean="0"/>
              <a:t>Gis</a:t>
            </a:r>
            <a:r>
              <a:rPr lang="en-US" sz="1800" dirty="0" smtClean="0"/>
              <a:t> analyst</a:t>
            </a:r>
          </a:p>
          <a:p>
            <a:r>
              <a:rPr lang="en-US" sz="1800" dirty="0" smtClean="0"/>
              <a:t>North Atlantic </a:t>
            </a:r>
            <a:r>
              <a:rPr lang="en-US" sz="1800" dirty="0" err="1" smtClean="0"/>
              <a:t>lcc</a:t>
            </a:r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1001"/>
            <a:ext cx="8686800" cy="762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Introduction to Data Basin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845488" y="114300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A Web Mapping Platform: </a:t>
            </a:r>
            <a:r>
              <a:rPr lang="en-US" sz="3200" dirty="0" smtClean="0"/>
              <a:t>nalcc.databasin.org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46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2" t="4805" b="188"/>
          <a:stretch/>
        </p:blipFill>
        <p:spPr bwMode="auto">
          <a:xfrm>
            <a:off x="304800" y="232144"/>
            <a:ext cx="8448756" cy="59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9" t="5118" r="83" b="302"/>
          <a:stretch/>
        </p:blipFill>
        <p:spPr bwMode="auto">
          <a:xfrm>
            <a:off x="478594" y="275539"/>
            <a:ext cx="8322325" cy="589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2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3" b="-3802"/>
          <a:stretch/>
        </p:blipFill>
        <p:spPr bwMode="auto">
          <a:xfrm>
            <a:off x="381000" y="228600"/>
            <a:ext cx="843257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63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53606" y="2743200"/>
            <a:ext cx="8458200" cy="205740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How can we make our </a:t>
            </a:r>
            <a:r>
              <a:rPr lang="en-US" sz="2000" dirty="0" err="1" smtClean="0"/>
              <a:t>cpa</a:t>
            </a:r>
            <a:r>
              <a:rPr lang="en-US" sz="2000" dirty="0" smtClean="0"/>
              <a:t> on </a:t>
            </a:r>
            <a:r>
              <a:rPr lang="en-US" sz="2000" dirty="0" err="1" smtClean="0"/>
              <a:t>DataBAsin</a:t>
            </a:r>
            <a:r>
              <a:rPr lang="en-US" sz="2000" dirty="0" smtClean="0"/>
              <a:t> more useful?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Is this a tool you will use?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If you are already using this tool, how?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066800"/>
          </a:xfrm>
        </p:spPr>
        <p:txBody>
          <a:bodyPr>
            <a:noAutofit/>
          </a:bodyPr>
          <a:lstStyle/>
          <a:p>
            <a:r>
              <a:rPr lang="en-US" sz="5400" dirty="0" smtClean="0"/>
              <a:t>Feedback Please!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2241288" y="5257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Contact us with any comments or questions: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0" y="5694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Renee Farnsworth</a:t>
            </a:r>
          </a:p>
          <a:p>
            <a:pPr algn="ctr"/>
            <a:r>
              <a:rPr lang="en-US" sz="1600" dirty="0"/>
              <a:t>r</a:t>
            </a:r>
            <a:r>
              <a:rPr lang="en-US" sz="1600" dirty="0" smtClean="0"/>
              <a:t>enee_vieira@fws.gov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582706" y="5694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BJ Richardson</a:t>
            </a:r>
          </a:p>
          <a:p>
            <a:pPr algn="ctr"/>
            <a:r>
              <a:rPr lang="en-US" sz="1600" dirty="0" smtClean="0"/>
              <a:t>bj_richardson@fws.gov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73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r="2589"/>
          <a:stretch/>
        </p:blipFill>
        <p:spPr bwMode="auto">
          <a:xfrm>
            <a:off x="3429000" y="381000"/>
            <a:ext cx="5078321" cy="590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r="2629"/>
          <a:stretch/>
        </p:blipFill>
        <p:spPr bwMode="auto">
          <a:xfrm>
            <a:off x="3429000" y="5753052"/>
            <a:ext cx="5078321" cy="82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14400"/>
          </a:xfrm>
        </p:spPr>
        <p:txBody>
          <a:bodyPr/>
          <a:lstStyle/>
          <a:p>
            <a:pPr algn="ctr"/>
            <a:r>
              <a:rPr lang="en-US" sz="2800" dirty="0" smtClean="0"/>
              <a:t>NALCC CPA</a:t>
            </a:r>
            <a:endParaRPr lang="en-US" sz="28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2"/>
          </p:nvPr>
        </p:nvSpPr>
        <p:spPr>
          <a:xfrm>
            <a:off x="152400" y="1905000"/>
            <a:ext cx="2895600" cy="4244245"/>
          </a:xfrm>
        </p:spPr>
        <p:txBody>
          <a:bodyPr/>
          <a:lstStyle/>
          <a:p>
            <a:r>
              <a:rPr lang="en-US" sz="2000" dirty="0" smtClean="0"/>
              <a:t>Hub for regionally consistent data</a:t>
            </a:r>
          </a:p>
          <a:p>
            <a:r>
              <a:rPr lang="en-US" sz="2000" dirty="0" smtClean="0"/>
              <a:t>Explore what’s available and view metadata</a:t>
            </a:r>
          </a:p>
          <a:p>
            <a:r>
              <a:rPr lang="en-US" sz="2000" dirty="0" smtClean="0"/>
              <a:t>Visually compare multiple datasets</a:t>
            </a:r>
          </a:p>
          <a:p>
            <a:r>
              <a:rPr lang="en-US" sz="2000" dirty="0" smtClean="0"/>
              <a:t>Create and share maps</a:t>
            </a:r>
          </a:p>
          <a:p>
            <a:r>
              <a:rPr lang="en-US" sz="2000" dirty="0" smtClean="0"/>
              <a:t>Download data</a:t>
            </a:r>
          </a:p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8534400" y="5791200"/>
            <a:ext cx="228600" cy="304800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r="2589"/>
          <a:stretch/>
        </p:blipFill>
        <p:spPr bwMode="auto">
          <a:xfrm>
            <a:off x="3429000" y="381000"/>
            <a:ext cx="5078321" cy="590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r="2629"/>
          <a:stretch/>
        </p:blipFill>
        <p:spPr bwMode="auto">
          <a:xfrm>
            <a:off x="3429000" y="5753052"/>
            <a:ext cx="5078321" cy="82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NALCC CPA Homepage</a:t>
            </a:r>
            <a:endParaRPr lang="en-US" sz="24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2"/>
          </p:nvPr>
        </p:nvSpPr>
        <p:spPr>
          <a:xfrm>
            <a:off x="381000" y="2971800"/>
            <a:ext cx="2362200" cy="3154363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Account is free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Email required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Import data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Save maps</a:t>
            </a:r>
          </a:p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8534400" y="5791200"/>
            <a:ext cx="228600" cy="304800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71700"/>
            <a:ext cx="21448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7239000" y="304800"/>
            <a:ext cx="838200" cy="3048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362200" y="533400"/>
            <a:ext cx="4922520" cy="1600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0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DROP DOWN MENU</a:t>
            </a:r>
            <a:endParaRPr lang="en-US" sz="4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6" t="5075" r="9861" b="53469"/>
          <a:stretch/>
        </p:blipFill>
        <p:spPr bwMode="auto">
          <a:xfrm>
            <a:off x="2133600" y="1576070"/>
            <a:ext cx="50927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9" t="13244" r="10278" b="50121"/>
          <a:stretch/>
        </p:blipFill>
        <p:spPr bwMode="auto">
          <a:xfrm>
            <a:off x="2133600" y="4122420"/>
            <a:ext cx="50924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76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DROP DOWN MENU</a:t>
            </a:r>
            <a:endParaRPr lang="en-US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3" t="13449" r="10012" b="50367"/>
          <a:stretch/>
        </p:blipFill>
        <p:spPr bwMode="auto">
          <a:xfrm>
            <a:off x="1752600" y="1524000"/>
            <a:ext cx="5184648" cy="229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2" t="13617" r="9928" b="45039"/>
          <a:stretch/>
        </p:blipFill>
        <p:spPr bwMode="auto">
          <a:xfrm>
            <a:off x="1752600" y="3818290"/>
            <a:ext cx="5093208" cy="256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1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282342"/>
            <a:ext cx="2162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r="2589"/>
          <a:stretch/>
        </p:blipFill>
        <p:spPr bwMode="auto">
          <a:xfrm>
            <a:off x="3422904" y="429768"/>
            <a:ext cx="5078321" cy="590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r="2629"/>
          <a:stretch/>
        </p:blipFill>
        <p:spPr bwMode="auto">
          <a:xfrm>
            <a:off x="3429000" y="5753052"/>
            <a:ext cx="5078321" cy="82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NALCC CPA Homepage</a:t>
            </a:r>
            <a:endParaRPr lang="en-US" sz="24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2"/>
          </p:nvPr>
        </p:nvSpPr>
        <p:spPr>
          <a:xfrm>
            <a:off x="381000" y="3429000"/>
            <a:ext cx="2362200" cy="2697163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Search keyword(s)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Or click the magnifying glass</a:t>
            </a:r>
          </a:p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8534400" y="5791200"/>
            <a:ext cx="228600" cy="304800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315200" y="609600"/>
            <a:ext cx="1143000" cy="219456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392680" y="719328"/>
            <a:ext cx="4922520" cy="1600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06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2" t="7587" r="9629" b="50638"/>
          <a:stretch/>
        </p:blipFill>
        <p:spPr bwMode="auto">
          <a:xfrm>
            <a:off x="1143000" y="2362200"/>
            <a:ext cx="6646675" cy="336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SEARCH FUNCTION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015409" y="1605686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Can search other LCC’s or all of Data Basin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2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5" t="8035" r="9617" b="1394"/>
          <a:stretch/>
        </p:blipFill>
        <p:spPr bwMode="auto">
          <a:xfrm>
            <a:off x="1308201" y="152400"/>
            <a:ext cx="656690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2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0" t="4668" r="9900" b="762"/>
          <a:stretch/>
        </p:blipFill>
        <p:spPr bwMode="auto">
          <a:xfrm>
            <a:off x="1652857" y="152400"/>
            <a:ext cx="5655027" cy="648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3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586</TotalTime>
  <Words>127</Words>
  <Application>Microsoft Office PowerPoint</Application>
  <PresentationFormat>On-screen Show (4:3)</PresentationFormat>
  <Paragraphs>35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Civic</vt:lpstr>
      <vt:lpstr>Introduction to Data Basin</vt:lpstr>
      <vt:lpstr>NALCC CPA</vt:lpstr>
      <vt:lpstr>NALCC CPA Homepage</vt:lpstr>
      <vt:lpstr>DROP DOWN MENU</vt:lpstr>
      <vt:lpstr>DROP DOWN MENU</vt:lpstr>
      <vt:lpstr>NALCC CPA Homepage</vt:lpstr>
      <vt:lpstr>SEARCH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 Please!</vt:lpstr>
    </vt:vector>
  </TitlesOfParts>
  <Company>U.S. Fish &amp; Wildlife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Data Basin</dc:title>
  <dc:creator>Vieira, Renee L</dc:creator>
  <cp:lastModifiedBy>Vieira, Renee L</cp:lastModifiedBy>
  <cp:revision>20</cp:revision>
  <dcterms:created xsi:type="dcterms:W3CDTF">2015-03-24T16:00:31Z</dcterms:created>
  <dcterms:modified xsi:type="dcterms:W3CDTF">2015-09-18T12:52:45Z</dcterms:modified>
</cp:coreProperties>
</file>